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1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41"/>
    <a:srgbClr val="FBD119"/>
    <a:srgbClr val="FCCA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0448A3-3064-F051-048F-822BC227DE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C66B4-C7C6-C924-80F7-2EDD72DE6F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40FBB-D72A-45D6-8B59-7E0DC28E7E8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CE721E-4B39-E7F8-CFB3-701C72C345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AA7CF-A84D-86D3-CAD1-13602615F4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C7762-F97A-4A64-BF35-D6BC1216F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C4C40-782A-4E91-A552-9B214C9C2B3E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7ADCB-7CE5-4D7C-B9FB-405D1239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67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A58B4-C7B1-577C-7DBE-8650DFF3D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6F3263-C49D-6AC1-8B45-F212B875A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2D14B-4FE8-0F40-810B-8B04524C2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C3543-4073-11A9-A614-57A63646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34999-2686-850D-13CE-FB21C6E2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8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1C36-5971-3C7A-5EA8-FF192024F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64E23-45FE-C643-A71B-BA957BD31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649F8-AAAA-D547-6515-5223EDC0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7A6BA-3A6F-D0B8-E685-B3A7755F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D6A12-4836-0311-07CD-6144BB0E0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7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D5DE0-DC01-2B6A-48BB-87A1E9024E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75EAA-D2AD-B4B8-D376-32C3C5EE6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53502-525D-56D3-8D1A-7CDA0B10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E329-B18F-3B53-1339-63FAC8D8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D2498-CB10-5B5C-87C3-C44DE130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1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1C171-1ED0-334B-04A1-B7D9DC36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6E2D5-AEC7-8424-436D-CC56D8575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51472-968C-76DE-5484-A634AEE1E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4EF9C-DE04-24FB-9CF3-64DE48F7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30742-7B56-FF63-7BF1-286BCAF6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1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58F2-283C-A850-335C-F1F23ECC4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CD12E-B95A-6CB0-D096-CA9C03CF8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39970-3B8C-C88B-7142-027419DD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80A63-BC3E-BD40-CB81-1CD96DE3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FB7BB-58B0-5131-A631-58D89D37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8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99FF-228B-7265-2E3B-CFBBF1344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DB002-AF13-44A5-76A4-F317F8B75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B0454-17EC-C9D5-3827-5263529E2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48075-D244-A02E-BAA9-1808A7EF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3A4F1-C256-AA99-400E-082105B87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3D808-97DD-2F7D-A1FA-3A675863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7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13259-E9EF-C29D-0A37-947FE197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336F-D608-6712-7F91-A8726EBBA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E0940-5B66-4C43-33A5-94ECFD617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ACA20-27BB-7AAF-80D0-0FEC3EF04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F7D4BC-559D-3FF3-F2BD-77540C9B7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46961C-72B6-C515-C089-6F412BDF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9B761-8CC9-8A11-A470-ACC1EBB6C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896F3-8765-6CC3-9A93-DD9409B99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2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F093-3E34-0B5C-C925-86251D8D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4DF172-B4FA-9F29-BDE1-58DB7A31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8E544-71FE-F776-11CB-A3FD16BA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92DA6-9D10-3D10-EB2D-0141F2B4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6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3F02CE-2F9A-9E6E-311E-C571DFD3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A5D84-A5D4-66C7-22E7-106835F3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43FE4-9455-D599-5464-4D1DD888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1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C40E-83B5-5FDA-6809-EE1C9E840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3F4E3-90E5-CC17-B204-84AE090CA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A661B2-8B7F-7E05-9677-27A804CFA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33B31-90E6-6529-C166-B939EDDCA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EE8A3-2961-54D6-CE5C-5BC5E458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81553-2EF3-9C1D-CEE9-D5C7EA04C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3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3987A-E53A-74E3-0544-60F07833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8B8DE-EFCE-EF7C-1357-42F978CF6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1D74A-FCC6-EB9D-F25B-EFFA51F96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4CE61-D755-2099-99B2-291CA2E61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3604B-2F5B-AF17-224F-F367AF5D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45DBE-5E45-7CA5-ED0F-9908CE94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CA4A6-4762-25EB-E2BD-E486C1AB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D7643-B857-56F3-9005-C380FF498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5B300-720E-21D9-656B-D4B807CB7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2C5C8-5B0E-44FE-9BD4-EBE862673C56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9698F-1959-31A5-CD3D-B603CDA92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85A8B-AB41-D376-462D-E56964CAA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54F0-738D-4CDF-9F4D-FA20521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2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281" y="353554"/>
            <a:ext cx="2261429" cy="13227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75718" y="2029830"/>
            <a:ext cx="6440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LƯỜNG NĂNG LỰC ĐIỀU HÀNH KINH TẾ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8637" y="4894005"/>
            <a:ext cx="7791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FF00"/>
                </a:solidFill>
                <a:cs typeface="Times New Roman" panose="02020603050405020304" pitchFamily="18" charset="0"/>
              </a:rPr>
              <a:t>THỜI GIAN KHẢO SÁT DDCI</a:t>
            </a:r>
          </a:p>
          <a:p>
            <a:pPr algn="ctr"/>
            <a:r>
              <a:rPr lang="en-US" sz="2800" b="1" smtClean="0">
                <a:solidFill>
                  <a:srgbClr val="FFFF00"/>
                </a:solidFill>
                <a:cs typeface="Times New Roman" panose="02020603050405020304" pitchFamily="18" charset="0"/>
              </a:rPr>
              <a:t>TỪ NGÀY 28/10/2024 ĐẾN NGÀY 28/11/2024 </a:t>
            </a:r>
            <a:endParaRPr lang="en-US" sz="2800" b="1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135880"/>
            <a:ext cx="1219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BẠN HÃY </a:t>
            </a:r>
            <a:r>
              <a:rPr lang="en-US" sz="2400" b="1">
                <a:solidFill>
                  <a:schemeClr val="bg1"/>
                </a:solidFill>
              </a:rPr>
              <a:t>DÀNH 30 PHÚT </a:t>
            </a:r>
            <a:r>
              <a:rPr lang="en-US" sz="2400" b="1" smtClean="0">
                <a:solidFill>
                  <a:schemeClr val="bg1"/>
                </a:solidFill>
              </a:rPr>
              <a:t>ĐỂ </a:t>
            </a:r>
            <a:r>
              <a:rPr lang="en-US" sz="2400" b="1">
                <a:solidFill>
                  <a:schemeClr val="bg1"/>
                </a:solidFill>
              </a:rPr>
              <a:t>CÙNG THÀNH PHỐ HẢI </a:t>
            </a:r>
            <a:r>
              <a:rPr lang="en-US" sz="2400" b="1" smtClean="0">
                <a:solidFill>
                  <a:schemeClr val="bg1"/>
                </a:solidFill>
              </a:rPr>
              <a:t>PHÒNG TĂNG </a:t>
            </a:r>
            <a:r>
              <a:rPr lang="en-US" sz="2400" b="1">
                <a:solidFill>
                  <a:schemeClr val="bg1"/>
                </a:solidFill>
              </a:rPr>
              <a:t>TỐC VÀ BỨT PHÁ!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4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tuyet pham</dc:creator>
  <cp:lastModifiedBy>ADMIN</cp:lastModifiedBy>
  <cp:revision>24</cp:revision>
  <dcterms:created xsi:type="dcterms:W3CDTF">2023-03-20T03:32:43Z</dcterms:created>
  <dcterms:modified xsi:type="dcterms:W3CDTF">2024-10-25T07:55:31Z</dcterms:modified>
</cp:coreProperties>
</file>